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F393-6DBC-4E1F-9628-030DB1B5360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0079-733F-4635-B20E-F76BE9D92B0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F393-6DBC-4E1F-9628-030DB1B5360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0079-733F-4635-B20E-F76BE9D92B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F393-6DBC-4E1F-9628-030DB1B5360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0079-733F-4635-B20E-F76BE9D92B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F393-6DBC-4E1F-9628-030DB1B5360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0079-733F-4635-B20E-F76BE9D92B0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F393-6DBC-4E1F-9628-030DB1B5360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0079-733F-4635-B20E-F76BE9D92B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F393-6DBC-4E1F-9628-030DB1B5360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0079-733F-4635-B20E-F76BE9D92B0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F393-6DBC-4E1F-9628-030DB1B5360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0079-733F-4635-B20E-F76BE9D92B0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F393-6DBC-4E1F-9628-030DB1B5360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0079-733F-4635-B20E-F76BE9D92B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F393-6DBC-4E1F-9628-030DB1B5360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0079-733F-4635-B20E-F76BE9D92B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F393-6DBC-4E1F-9628-030DB1B5360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0079-733F-4635-B20E-F76BE9D92B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F393-6DBC-4E1F-9628-030DB1B5360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0079-733F-4635-B20E-F76BE9D92B0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8BEF393-6DBC-4E1F-9628-030DB1B5360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E360079-733F-4635-B20E-F76BE9D92B0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476672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МКДОУ  </a:t>
            </a:r>
            <a:r>
              <a:rPr lang="ru-RU" sz="2000" b="1" dirty="0" err="1" smtClean="0"/>
              <a:t>Рамонский</a:t>
            </a:r>
            <a:r>
              <a:rPr lang="ru-RU" sz="2000" b="1" dirty="0" smtClean="0"/>
              <a:t> детский сад №4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844824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«Русские народные инструменты. Народный оркестр»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(Для детей старшего дошкольного возраста).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4869160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Выполнила:</a:t>
            </a:r>
          </a:p>
          <a:p>
            <a:pPr algn="ctr"/>
            <a:r>
              <a:rPr lang="ru-RU" sz="2000" dirty="0" smtClean="0"/>
              <a:t>Музыкальный руководитель</a:t>
            </a:r>
          </a:p>
          <a:p>
            <a:pPr algn="ctr"/>
            <a:r>
              <a:rPr lang="ru-RU" sz="2000" dirty="0" smtClean="0"/>
              <a:t>Казакова Е.В.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987824" y="6237312"/>
            <a:ext cx="378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Рамонь,2020г.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701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764704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</a:rPr>
              <a:t>Барабан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dns\Desktop\depositphotos_41208439-stock-photo-red-drum-with-drumstick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33" y="1772816"/>
            <a:ext cx="3816424" cy="3324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5877272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Звук барабан</a:t>
            </a:r>
            <a:endParaRPr lang="ru-RU" sz="2400" dirty="0"/>
          </a:p>
        </p:txBody>
      </p:sp>
      <p:pic>
        <p:nvPicPr>
          <p:cNvPr id="4" name="z_uk-boe_ogo-baraba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4088" y="5729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3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988840"/>
            <a:ext cx="66967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0070C0"/>
                </a:solidFill>
              </a:rPr>
              <a:t>Загадка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Из них можно и щи хлебать,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И музыку играть</a:t>
            </a:r>
            <a:r>
              <a:rPr lang="ru-RU" sz="4400" dirty="0" smtClean="0">
                <a:solidFill>
                  <a:srgbClr val="0070C0"/>
                </a:solidFill>
              </a:rPr>
              <a:t>.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74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404664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</a:rPr>
              <a:t>Ложки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dns\Desktop\лож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412776"/>
            <a:ext cx="6680238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5949280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Звук ложки</a:t>
            </a:r>
            <a:endParaRPr lang="ru-RU" sz="2400" dirty="0"/>
          </a:p>
        </p:txBody>
      </p:sp>
      <p:pic>
        <p:nvPicPr>
          <p:cNvPr id="4" name="лож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7966" y="5737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2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116632"/>
            <a:ext cx="7776864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0070C0"/>
                </a:solidFill>
              </a:rPr>
              <a:t>Загадка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Балалайки, гусли, домры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И баяны, и гармошки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Есть трещотки, дудки, бубны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Даже расписные ложки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Все играют звонко, дружно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Слушать их не надоест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Отгадать, ребята, нужно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Что это?</a:t>
            </a:r>
          </a:p>
          <a:p>
            <a:endParaRPr lang="ru-RU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53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ns\Desktop\image2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778256" cy="4741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404664"/>
            <a:ext cx="468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</a:rPr>
              <a:t>Оркестр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69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76672"/>
            <a:ext cx="70567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</a:t>
            </a:r>
            <a:r>
              <a:rPr lang="ru-RU" sz="2800" b="1" dirty="0" smtClean="0"/>
              <a:t>Оркестр</a:t>
            </a:r>
            <a:r>
              <a:rPr lang="ru-RU" sz="2800" dirty="0" smtClean="0"/>
              <a:t>- это коллектив музыкантов, играющих на музыкальных инструментах, одновременно, одно и тоже музыкальное произведение. По своему составу оркестры бывают разные. Это зависит от того какие инструменты входят в состав оркестра.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Если звучат народные инструменты – народный оркестр.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Если звучат симфонические инструменты – симфонический оркестр.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А бывает смешанный оркестр.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06105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24744"/>
            <a:ext cx="33123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Симфонический Оркестр</a:t>
            </a:r>
            <a:r>
              <a:rPr lang="ru-RU" sz="2400" b="1" dirty="0" smtClean="0">
                <a:solidFill>
                  <a:srgbClr val="0070C0"/>
                </a:solidFill>
              </a:rPr>
              <a:t>(</a:t>
            </a:r>
            <a:r>
              <a:rPr lang="ru-RU" b="1" dirty="0" smtClean="0">
                <a:solidFill>
                  <a:srgbClr val="0070C0"/>
                </a:solidFill>
              </a:rPr>
              <a:t>МУЗЫКА ИЗ ЩЕЛКУНЧИКА «Марш»)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8" y="1124743"/>
            <a:ext cx="25922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Народный Оркестр </a:t>
            </a:r>
            <a:r>
              <a:rPr lang="ru-RU" sz="2400" dirty="0" smtClean="0">
                <a:solidFill>
                  <a:srgbClr val="0070C0"/>
                </a:solidFill>
              </a:rPr>
              <a:t>( Во поле береза стояла)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вополе береза стоя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6216" y="3429000"/>
            <a:ext cx="609600" cy="609600"/>
          </a:xfrm>
          <a:prstGeom prst="rect">
            <a:avLst/>
          </a:prstGeom>
        </p:spPr>
      </p:pic>
      <p:pic>
        <p:nvPicPr>
          <p:cNvPr id="5" name="музыка из Щелкунчикамарш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76672"/>
            <a:ext cx="78488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</a:t>
            </a:r>
            <a:r>
              <a:rPr lang="ru-RU" sz="2800" b="1" dirty="0" smtClean="0"/>
              <a:t>Цель: </a:t>
            </a:r>
          </a:p>
          <a:p>
            <a:r>
              <a:rPr lang="ru-RU" sz="2400" dirty="0" smtClean="0"/>
              <a:t>Расширить музыкальный кругозор детей.</a:t>
            </a:r>
          </a:p>
          <a:p>
            <a:r>
              <a:rPr lang="ru-RU" sz="2400" dirty="0" smtClean="0"/>
              <a:t>   </a:t>
            </a:r>
            <a:r>
              <a:rPr lang="ru-RU" sz="2800" b="1" dirty="0" smtClean="0"/>
              <a:t>Задачи: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Познакомить с составом народного оркестра, с тембрами народных инструментов;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Учить внимательно слушать музыкальные произведения от начала и до конца, воспринимать музыку, проникаться её эмоциональным содержанием;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Пробуждать интерес к инструментальному творчеству и </a:t>
            </a:r>
            <a:r>
              <a:rPr lang="ru-RU" sz="2400" dirty="0" err="1" smtClean="0"/>
              <a:t>музицированию</a:t>
            </a:r>
            <a:r>
              <a:rPr lang="ru-RU" sz="2400" dirty="0" smtClean="0"/>
              <a:t> в оркестре;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Воспитывать чувство единения, любовь к музыке.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Воспитывать чувство единения, любовь к музыке.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23854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628800"/>
            <a:ext cx="6840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rgbClr val="0070C0"/>
                </a:solidFill>
              </a:rPr>
              <a:t>  Загадка</a:t>
            </a:r>
          </a:p>
          <a:p>
            <a:r>
              <a:rPr lang="ru-RU" sz="4000" i="1" dirty="0" smtClean="0">
                <a:solidFill>
                  <a:srgbClr val="0070C0"/>
                </a:solidFill>
              </a:rPr>
              <a:t>В руки ты её возьмешь:</a:t>
            </a:r>
          </a:p>
          <a:p>
            <a:r>
              <a:rPr lang="ru-RU" sz="4000" i="1" dirty="0" smtClean="0">
                <a:solidFill>
                  <a:srgbClr val="0070C0"/>
                </a:solidFill>
              </a:rPr>
              <a:t>То растянешь, то сожмёшь!</a:t>
            </a:r>
          </a:p>
          <a:p>
            <a:r>
              <a:rPr lang="ru-RU" sz="4000" i="1" dirty="0" smtClean="0">
                <a:solidFill>
                  <a:srgbClr val="0070C0"/>
                </a:solidFill>
              </a:rPr>
              <a:t>Звонкая, народная,</a:t>
            </a:r>
          </a:p>
          <a:p>
            <a:r>
              <a:rPr lang="ru-RU" sz="4000" i="1" dirty="0" smtClean="0">
                <a:solidFill>
                  <a:srgbClr val="0070C0"/>
                </a:solidFill>
              </a:rPr>
              <a:t>Русская, двухрядная</a:t>
            </a:r>
            <a:r>
              <a:rPr lang="ru-RU" sz="3200" i="1" dirty="0" smtClean="0">
                <a:solidFill>
                  <a:srgbClr val="0070C0"/>
                </a:solidFill>
              </a:rPr>
              <a:t>.</a:t>
            </a:r>
            <a:endParaRPr lang="ru-RU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55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2656"/>
            <a:ext cx="819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70C0"/>
                </a:solidFill>
              </a:rPr>
              <a:t>  Гармонь               Баян</a:t>
            </a:r>
            <a:endParaRPr lang="ru-RU" sz="48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dns\Desktop\7672.750x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4" y="2097174"/>
            <a:ext cx="3857501" cy="2933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dns\Desktop\Без назван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97174"/>
            <a:ext cx="4022758" cy="2843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475656" y="5417127"/>
            <a:ext cx="6407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Звук Гармонь</a:t>
            </a:r>
            <a:endParaRPr lang="ru-RU" sz="2800" dirty="0"/>
          </a:p>
        </p:txBody>
      </p:sp>
      <p:pic>
        <p:nvPicPr>
          <p:cNvPr id="5" name="pesni-pod-garmon-chastushk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8024" y="5330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0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1268760"/>
            <a:ext cx="69847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0070C0"/>
                </a:solidFill>
              </a:rPr>
              <a:t>Загадка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Ой, звенит она, звенит!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Всех игрою веселит!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Всех игрою веселит,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А всего-то три струны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Ей для музыки нужны.</a:t>
            </a:r>
            <a:endParaRPr lang="ru-RU" sz="4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3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404664"/>
            <a:ext cx="698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</a:rPr>
              <a:t>Домра</a:t>
            </a:r>
            <a:r>
              <a:rPr lang="ru-RU" sz="4400" dirty="0" smtClean="0">
                <a:solidFill>
                  <a:srgbClr val="00B0F0"/>
                </a:solidFill>
              </a:rPr>
              <a:t>          </a:t>
            </a:r>
            <a:r>
              <a:rPr lang="ru-RU" sz="4400" dirty="0" err="1" smtClean="0">
                <a:solidFill>
                  <a:srgbClr val="0070C0"/>
                </a:solidFill>
              </a:rPr>
              <a:t>Баллалайка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dns\Desktop\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14" y="1916832"/>
            <a:ext cx="3744416" cy="2496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dns\Desktop\526132273635b53bebba67a7f07ecbe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5" y="1916831"/>
            <a:ext cx="4068451" cy="2496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neiz_esten-z_uk-balalayk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8757" y="5104488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2613" y="5223939"/>
            <a:ext cx="4045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Звук </a:t>
            </a:r>
            <a:r>
              <a:rPr lang="ru-RU" sz="2400" dirty="0" err="1" smtClean="0"/>
              <a:t>Баллалайка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9745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6073" y="1628800"/>
            <a:ext cx="73243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0070C0"/>
                </a:solidFill>
              </a:rPr>
              <a:t>Загадка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Очень весело поёт,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Если дунете в неё, 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Вы все в неё играете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И сразу отгадаете.</a:t>
            </a:r>
            <a:endParaRPr lang="ru-RU" sz="4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548680"/>
            <a:ext cx="576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</a:rPr>
              <a:t>Дудочка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dns\Desktop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01741"/>
            <a:ext cx="3948934" cy="2452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ns\Desktop\74516.9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05755"/>
            <a:ext cx="4033291" cy="2452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5807741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Звук дудочка</a:t>
            </a:r>
            <a:endParaRPr lang="ru-RU" sz="2400" dirty="0"/>
          </a:p>
        </p:txBody>
      </p:sp>
      <p:pic>
        <p:nvPicPr>
          <p:cNvPr id="5" name="19fc4fc0d9faa2a5434553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5280" y="5602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6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268760"/>
            <a:ext cx="71287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0070C0"/>
                </a:solidFill>
              </a:rPr>
              <a:t>Загадка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Внутри пустой, голос густой,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Сам молчит, бьют, ворчит.</a:t>
            </a:r>
            <a:endParaRPr lang="ru-RU" sz="4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6247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196</TotalTime>
  <Words>321</Words>
  <Application>Microsoft Office PowerPoint</Application>
  <PresentationFormat>Экран (4:3)</PresentationFormat>
  <Paragraphs>63</Paragraphs>
  <Slides>16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dns</cp:lastModifiedBy>
  <cp:revision>16</cp:revision>
  <dcterms:created xsi:type="dcterms:W3CDTF">2020-09-10T11:17:42Z</dcterms:created>
  <dcterms:modified xsi:type="dcterms:W3CDTF">2020-09-17T15:11:50Z</dcterms:modified>
</cp:coreProperties>
</file>